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5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1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1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8539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95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23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0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8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0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3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8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2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9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E37C-43F7-4A3E-8E73-0303E4209DC8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902E1F-B8B8-4140-9802-C1E83431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8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obotics.org/" TargetMode="External"/><Relationship Id="rId2" Type="http://schemas.openxmlformats.org/officeDocument/2006/relationships/hyperlink" Target="http://www.team1640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960" y="2404534"/>
            <a:ext cx="9042400" cy="164630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Downingtown Area Robotics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www.team1640.com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www.darobotics.org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20" y="339090"/>
            <a:ext cx="1905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do we do?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7840"/>
            <a:ext cx="8596668" cy="44907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Inspire young people to pursue STEM careers</a:t>
            </a:r>
          </a:p>
          <a:p>
            <a:r>
              <a:rPr lang="en-US" sz="2800" dirty="0" smtClean="0"/>
              <a:t>Engage students with competitive robotics based on a sports model</a:t>
            </a:r>
          </a:p>
          <a:p>
            <a:r>
              <a:rPr lang="en-US" sz="2800" dirty="0" smtClean="0"/>
              <a:t>(4) programs covering K-12</a:t>
            </a:r>
          </a:p>
          <a:p>
            <a:r>
              <a:rPr lang="en-US" sz="2800" dirty="0" smtClean="0"/>
              <a:t>Programs organized by </a:t>
            </a:r>
            <a:r>
              <a:rPr lang="en-US" sz="2800" i="1" dirty="0" smtClean="0"/>
              <a:t>FIRST</a:t>
            </a:r>
            <a:r>
              <a:rPr lang="en-US" sz="2800" i="1" baseline="30000" dirty="0" smtClean="0"/>
              <a:t>®</a:t>
            </a:r>
          </a:p>
          <a:p>
            <a:pPr lvl="1"/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For Inspiration and Recognition of Science and Technology</a:t>
            </a:r>
          </a:p>
          <a:p>
            <a:r>
              <a:rPr lang="en-US" sz="2800" dirty="0" smtClean="0"/>
              <a:t>Serve the Chester County Area</a:t>
            </a:r>
          </a:p>
          <a:p>
            <a:r>
              <a:rPr lang="en-US" sz="2800" dirty="0" smtClean="0"/>
              <a:t>Flagship is our High School robotics team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032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FIRST</a:t>
            </a:r>
            <a:r>
              <a:rPr lang="en-US" i="1" baseline="30000" dirty="0" smtClean="0">
                <a:solidFill>
                  <a:schemeClr val="accent2">
                    <a:lumMod val="75000"/>
                  </a:schemeClr>
                </a:solidFill>
              </a:rPr>
              <a:t>®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Robotics Competition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7840"/>
            <a:ext cx="4932634" cy="44907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High School students</a:t>
            </a:r>
          </a:p>
          <a:p>
            <a:r>
              <a:rPr lang="en-US" sz="2800" dirty="0" smtClean="0"/>
              <a:t>Mentor-guided</a:t>
            </a:r>
          </a:p>
          <a:p>
            <a:r>
              <a:rPr lang="en-US" sz="2800" dirty="0"/>
              <a:t>Robots are large &amp; complex</a:t>
            </a:r>
          </a:p>
          <a:p>
            <a:r>
              <a:rPr lang="en-US" sz="2800" dirty="0" smtClean="0"/>
              <a:t>Time, cost &amp; weight constrained</a:t>
            </a:r>
          </a:p>
          <a:p>
            <a:r>
              <a:rPr lang="en-US" sz="2800" dirty="0" smtClean="0"/>
              <a:t>Both highly competitive &amp; cooperative 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coopertition</a:t>
            </a:r>
            <a:r>
              <a:rPr lang="en-US" sz="2800" i="1" dirty="0" smtClean="0"/>
              <a:t>)</a:t>
            </a:r>
          </a:p>
          <a:p>
            <a:r>
              <a:rPr lang="en-US" sz="2800" i="1" dirty="0" smtClean="0"/>
              <a:t>Gracious Professionalism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472" y="1328352"/>
            <a:ext cx="308229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do Students do?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1578"/>
            <a:ext cx="5402190" cy="537930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Develop Strategy &amp; plan</a:t>
            </a:r>
          </a:p>
          <a:p>
            <a:r>
              <a:rPr lang="en-US" sz="2800" dirty="0" smtClean="0"/>
              <a:t>Test concepts; prototype</a:t>
            </a:r>
          </a:p>
          <a:p>
            <a:r>
              <a:rPr lang="en-US" sz="2800" dirty="0" smtClean="0"/>
              <a:t>Design</a:t>
            </a:r>
          </a:p>
          <a:p>
            <a:r>
              <a:rPr lang="en-US" sz="2800" dirty="0"/>
              <a:t>Specify parts &amp; </a:t>
            </a:r>
            <a:r>
              <a:rPr lang="en-US" sz="2800" dirty="0" smtClean="0"/>
              <a:t>materials</a:t>
            </a:r>
          </a:p>
          <a:p>
            <a:r>
              <a:rPr lang="en-US" sz="2800" dirty="0" smtClean="0"/>
              <a:t>Develop control software</a:t>
            </a:r>
          </a:p>
          <a:p>
            <a:r>
              <a:rPr lang="en-US" sz="2800" dirty="0" smtClean="0"/>
              <a:t>Develop scouting software</a:t>
            </a:r>
          </a:p>
          <a:p>
            <a:r>
              <a:rPr lang="en-US" sz="2800" dirty="0" smtClean="0"/>
              <a:t>Build a Practice Field</a:t>
            </a:r>
          </a:p>
          <a:p>
            <a:r>
              <a:rPr lang="en-US" sz="2800" dirty="0" smtClean="0"/>
              <a:t>Fabricate (cut, mill, print) parts</a:t>
            </a:r>
          </a:p>
          <a:p>
            <a:r>
              <a:rPr lang="en-US" sz="2800" dirty="0" smtClean="0"/>
              <a:t>Lay up composites</a:t>
            </a:r>
          </a:p>
          <a:p>
            <a:r>
              <a:rPr lang="en-US" sz="2800" dirty="0" smtClean="0"/>
              <a:t>Weld (Al)</a:t>
            </a:r>
          </a:p>
          <a:p>
            <a:r>
              <a:rPr lang="en-US" sz="2800" dirty="0" smtClean="0"/>
              <a:t>Assemble; Wire</a:t>
            </a:r>
          </a:p>
          <a:p>
            <a:r>
              <a:rPr lang="en-US" sz="2800" dirty="0" smtClean="0"/>
              <a:t>Test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421" y="4022505"/>
            <a:ext cx="3896497" cy="2596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318" y="283794"/>
            <a:ext cx="2325624" cy="3901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138" y="280087"/>
            <a:ext cx="3714732" cy="247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643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Skill Development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Critical Analysis</a:t>
            </a:r>
          </a:p>
          <a:p>
            <a:r>
              <a:rPr lang="en-US" sz="2000" dirty="0" smtClean="0"/>
              <a:t>Problem Solving</a:t>
            </a:r>
          </a:p>
          <a:p>
            <a:r>
              <a:rPr lang="en-US" sz="2000" dirty="0" smtClean="0"/>
              <a:t>Communications</a:t>
            </a:r>
          </a:p>
          <a:p>
            <a:r>
              <a:rPr lang="en-US" sz="2000" dirty="0" smtClean="0"/>
              <a:t>Leadership</a:t>
            </a:r>
          </a:p>
          <a:p>
            <a:r>
              <a:rPr lang="en-US" sz="2000" dirty="0" smtClean="0"/>
              <a:t>CAD (SolidWorks)</a:t>
            </a:r>
          </a:p>
          <a:p>
            <a:r>
              <a:rPr lang="en-US" sz="2000" dirty="0" smtClean="0"/>
              <a:t>Programming (JAVA)</a:t>
            </a:r>
          </a:p>
          <a:p>
            <a:r>
              <a:rPr lang="en-US" sz="2000" dirty="0" smtClean="0"/>
              <a:t>Wiring</a:t>
            </a:r>
          </a:p>
          <a:p>
            <a:r>
              <a:rPr lang="en-US" sz="2000" dirty="0" smtClean="0"/>
              <a:t>Soldering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Composite </a:t>
            </a:r>
            <a:r>
              <a:rPr lang="en-US" sz="2000" dirty="0" smtClean="0"/>
              <a:t>Manufacture</a:t>
            </a:r>
          </a:p>
          <a:p>
            <a:r>
              <a:rPr lang="en-US" sz="2000" dirty="0" smtClean="0"/>
              <a:t>MIG Welding</a:t>
            </a:r>
          </a:p>
          <a:p>
            <a:r>
              <a:rPr lang="en-US" sz="2000" dirty="0" smtClean="0"/>
              <a:t>Mill Operation</a:t>
            </a:r>
          </a:p>
          <a:p>
            <a:r>
              <a:rPr lang="en-US" sz="2000" dirty="0" smtClean="0"/>
              <a:t>CNC Lathe Operation</a:t>
            </a:r>
          </a:p>
          <a:p>
            <a:r>
              <a:rPr lang="en-US" sz="2000" dirty="0" smtClean="0"/>
              <a:t>CNC Router Operation</a:t>
            </a:r>
          </a:p>
          <a:p>
            <a:r>
              <a:rPr lang="en-US" sz="2000" dirty="0" smtClean="0"/>
              <a:t>3D Printing</a:t>
            </a:r>
          </a:p>
          <a:p>
            <a:r>
              <a:rPr lang="en-US" sz="2000" dirty="0" smtClean="0"/>
              <a:t>Basic Power Tool Use</a:t>
            </a:r>
          </a:p>
          <a:p>
            <a:r>
              <a:rPr lang="en-US" sz="2000" dirty="0" smtClean="0"/>
              <a:t>Carpentry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Caveats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7840"/>
            <a:ext cx="8596668" cy="44907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graduate 10 or so students per year</a:t>
            </a:r>
          </a:p>
          <a:p>
            <a:r>
              <a:rPr lang="en-US" sz="2800" dirty="0" smtClean="0"/>
              <a:t>Most will go on to University</a:t>
            </a:r>
          </a:p>
          <a:p>
            <a:r>
              <a:rPr lang="en-US" sz="2800" dirty="0" smtClean="0"/>
              <a:t>Most of these will become Engineers, Programmers, Scientists, Entrepreneurs, Business persons and Marketers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13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</TotalTime>
  <Words>204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Downingtown Area Robotics</vt:lpstr>
      <vt:lpstr>What do we do?</vt:lpstr>
      <vt:lpstr>FIRST® Robotics Competition</vt:lpstr>
      <vt:lpstr>What do Students do?</vt:lpstr>
      <vt:lpstr>Skill Development</vt:lpstr>
      <vt:lpstr>Caveats</vt:lpstr>
    </vt:vector>
  </TitlesOfParts>
  <Company>Arkema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Downingtown Area Robotics</dc:title>
  <dc:creator>MC KOWN Clem</dc:creator>
  <cp:lastModifiedBy>MC KOWN Clem</cp:lastModifiedBy>
  <cp:revision>14</cp:revision>
  <cp:lastPrinted>2018-12-04T18:03:59Z</cp:lastPrinted>
  <dcterms:created xsi:type="dcterms:W3CDTF">2018-12-04T12:51:58Z</dcterms:created>
  <dcterms:modified xsi:type="dcterms:W3CDTF">2018-12-04T18:05:52Z</dcterms:modified>
</cp:coreProperties>
</file>